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6"/>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270" r:id="rId23"/>
    <p:sldId id="345" r:id="rId24"/>
    <p:sldId id="312" r:id="rId25"/>
    <p:sldId id="313" r:id="rId26"/>
    <p:sldId id="316" r:id="rId27"/>
    <p:sldId id="318" r:id="rId28"/>
    <p:sldId id="320" r:id="rId29"/>
    <p:sldId id="322" r:id="rId30"/>
    <p:sldId id="264" r:id="rId31"/>
    <p:sldId id="296" r:id="rId32"/>
    <p:sldId id="271" r:id="rId33"/>
    <p:sldId id="273" r:id="rId34"/>
    <p:sldId id="31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1"/>
    <p:restoredTop sz="71134"/>
  </p:normalViewPr>
  <p:slideViewPr>
    <p:cSldViewPr snapToGrid="0" snapToObjects="1">
      <p:cViewPr varScale="1">
        <p:scale>
          <a:sx n="133" d="100"/>
          <a:sy n="133" d="100"/>
        </p:scale>
        <p:origin x="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31</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32</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12322437"/>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25457</TotalTime>
  <Words>3833</Words>
  <Application>Microsoft Macintosh PowerPoint</Application>
  <PresentationFormat>Widescreen</PresentationFormat>
  <Paragraphs>503</Paragraphs>
  <Slides>34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Cambria Math</vt:lpstr>
      <vt:lpstr>NeueMontreal</vt:lpstr>
      <vt:lpstr>Tw Cen MT</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Lessons Learned Last time</vt:lpstr>
      <vt:lpstr>Correlation</vt:lpstr>
      <vt:lpstr>Final Concept</vt:lpstr>
      <vt:lpstr>Initial thoughts</vt:lpstr>
      <vt:lpstr>A) Research: TCN</vt:lpstr>
      <vt:lpstr>B) Research: GA</vt:lpstr>
      <vt:lpstr>C) Applied: E-TCN</vt:lpstr>
      <vt:lpstr>D) Applied: E-TCN</vt:lpstr>
      <vt:lpstr>Appendix</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97</cp:revision>
  <dcterms:created xsi:type="dcterms:W3CDTF">2020-11-22T18:41:05Z</dcterms:created>
  <dcterms:modified xsi:type="dcterms:W3CDTF">2022-03-02T21:21:38Z</dcterms:modified>
</cp:coreProperties>
</file>